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2"/>
  </p:notesMasterIdLst>
  <p:handoutMasterIdLst>
    <p:handoutMasterId r:id="rId23"/>
  </p:handoutMasterIdLst>
  <p:sldIdLst>
    <p:sldId id="266" r:id="rId2"/>
    <p:sldId id="257" r:id="rId3"/>
    <p:sldId id="268" r:id="rId4"/>
    <p:sldId id="269" r:id="rId5"/>
    <p:sldId id="258" r:id="rId6"/>
    <p:sldId id="262" r:id="rId7"/>
    <p:sldId id="260" r:id="rId8"/>
    <p:sldId id="263" r:id="rId9"/>
    <p:sldId id="259" r:id="rId10"/>
    <p:sldId id="265" r:id="rId11"/>
    <p:sldId id="264" r:id="rId12"/>
    <p:sldId id="270" r:id="rId13"/>
    <p:sldId id="271" r:id="rId14"/>
    <p:sldId id="272" r:id="rId15"/>
    <p:sldId id="273" r:id="rId16"/>
    <p:sldId id="278" r:id="rId17"/>
    <p:sldId id="274" r:id="rId18"/>
    <p:sldId id="275" r:id="rId19"/>
    <p:sldId id="276" r:id="rId20"/>
    <p:sldId id="277" r:id="rId2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5" d="100"/>
          <a:sy n="75" d="100"/>
        </p:scale>
        <p:origin x="-510" y="-96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1DDC5-87C8-45FC-8705-8A31C459C09C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3DF5BFC-B72A-4FF6-A952-4AAFFE56305F}">
      <dgm:prSet phldrT="[Metin]"/>
      <dgm:spPr/>
      <dgm:t>
        <a:bodyPr/>
        <a:lstStyle/>
        <a:p>
          <a:r>
            <a:rPr lang="tr-TR" dirty="0" smtClean="0"/>
            <a:t>Ticaret Sekreterliği</a:t>
          </a:r>
          <a:endParaRPr lang="tr-TR" dirty="0"/>
        </a:p>
      </dgm:t>
    </dgm:pt>
    <dgm:pt modelId="{CAE40BC6-7997-402A-AA34-2AF988E9AEC6}" type="parTrans" cxnId="{1B56BAD8-E7FF-48D9-A307-3640D01A1137}">
      <dgm:prSet/>
      <dgm:spPr/>
      <dgm:t>
        <a:bodyPr/>
        <a:lstStyle/>
        <a:p>
          <a:endParaRPr lang="tr-TR"/>
        </a:p>
      </dgm:t>
    </dgm:pt>
    <dgm:pt modelId="{089431DD-F8B1-43EB-8564-89BA1B60FE85}" type="sibTrans" cxnId="{1B56BAD8-E7FF-48D9-A307-3640D01A1137}">
      <dgm:prSet/>
      <dgm:spPr/>
      <dgm:t>
        <a:bodyPr/>
        <a:lstStyle/>
        <a:p>
          <a:endParaRPr lang="tr-TR"/>
        </a:p>
      </dgm:t>
    </dgm:pt>
    <dgm:pt modelId="{34575D15-2936-47C0-AA15-99E7504F61DC}">
      <dgm:prSet phldrT="[Metin]"/>
      <dgm:spPr/>
      <dgm:t>
        <a:bodyPr/>
        <a:lstStyle/>
        <a:p>
          <a:r>
            <a:rPr lang="tr-TR" dirty="0" smtClean="0"/>
            <a:t>Hukuk Sekreterliği</a:t>
          </a:r>
          <a:endParaRPr lang="tr-TR" dirty="0"/>
        </a:p>
      </dgm:t>
    </dgm:pt>
    <dgm:pt modelId="{369D7B50-8E79-49DD-9795-5BC867EF7C96}" type="parTrans" cxnId="{23DC3174-3C27-4ACB-BA4E-9A9A9D2C55CE}">
      <dgm:prSet/>
      <dgm:spPr/>
      <dgm:t>
        <a:bodyPr/>
        <a:lstStyle/>
        <a:p>
          <a:endParaRPr lang="tr-TR"/>
        </a:p>
      </dgm:t>
    </dgm:pt>
    <dgm:pt modelId="{B93A5068-254F-4F47-814D-EC8B19201131}" type="sibTrans" cxnId="{23DC3174-3C27-4ACB-BA4E-9A9A9D2C55CE}">
      <dgm:prSet/>
      <dgm:spPr/>
      <dgm:t>
        <a:bodyPr/>
        <a:lstStyle/>
        <a:p>
          <a:endParaRPr lang="tr-TR"/>
        </a:p>
      </dgm:t>
    </dgm:pt>
    <dgm:pt modelId="{F712947B-B7BE-45F3-9C49-FF747C67412A}">
      <dgm:prSet phldrT="[Metin]"/>
      <dgm:spPr/>
      <dgm:t>
        <a:bodyPr/>
        <a:lstStyle/>
        <a:p>
          <a:r>
            <a:rPr lang="tr-TR" dirty="0" smtClean="0"/>
            <a:t>Yönetici Sekreterliği</a:t>
          </a:r>
          <a:endParaRPr lang="tr-TR" dirty="0"/>
        </a:p>
      </dgm:t>
    </dgm:pt>
    <dgm:pt modelId="{0115DB29-531E-4634-B6A6-D0FDD8A4C3F6}" type="parTrans" cxnId="{9BC421BB-7FD6-460E-8065-60231445751F}">
      <dgm:prSet/>
      <dgm:spPr/>
      <dgm:t>
        <a:bodyPr/>
        <a:lstStyle/>
        <a:p>
          <a:endParaRPr lang="tr-TR"/>
        </a:p>
      </dgm:t>
    </dgm:pt>
    <dgm:pt modelId="{2A063A4F-C2CD-4C73-9C03-A20FD30B4875}" type="sibTrans" cxnId="{9BC421BB-7FD6-460E-8065-60231445751F}">
      <dgm:prSet/>
      <dgm:spPr/>
      <dgm:t>
        <a:bodyPr/>
        <a:lstStyle/>
        <a:p>
          <a:endParaRPr lang="tr-TR"/>
        </a:p>
      </dgm:t>
    </dgm:pt>
    <dgm:pt modelId="{543D646A-01B0-4EE1-B711-EB027F1F1C45}" type="pres">
      <dgm:prSet presAssocID="{B551DDC5-87C8-45FC-8705-8A31C459C0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06189B8-BB2D-4966-AC92-4630B46BEF93}" type="pres">
      <dgm:prSet presAssocID="{B551DDC5-87C8-45FC-8705-8A31C459C09C}" presName="bkgdShp" presStyleLbl="alignAccFollowNode1" presStyleIdx="0" presStyleCnt="1"/>
      <dgm:spPr/>
    </dgm:pt>
    <dgm:pt modelId="{02D14B14-CEA5-4237-B7A4-5C917CDE9E89}" type="pres">
      <dgm:prSet presAssocID="{B551DDC5-87C8-45FC-8705-8A31C459C09C}" presName="linComp" presStyleCnt="0"/>
      <dgm:spPr/>
    </dgm:pt>
    <dgm:pt modelId="{A4713953-3745-4556-864F-C5E374310A4F}" type="pres">
      <dgm:prSet presAssocID="{53DF5BFC-B72A-4FF6-A952-4AAFFE56305F}" presName="compNode" presStyleCnt="0"/>
      <dgm:spPr/>
    </dgm:pt>
    <dgm:pt modelId="{5A751591-3769-4ED1-8119-EECB59224126}" type="pres">
      <dgm:prSet presAssocID="{53DF5BFC-B72A-4FF6-A952-4AAFFE56305F}" presName="node" presStyleLbl="node1" presStyleIdx="0" presStyleCnt="3" custScaleY="68658" custLinFactNeighborX="1120" custLinFactNeighborY="350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EABFB4-CB0B-4660-A08F-17DA1E733C65}" type="pres">
      <dgm:prSet presAssocID="{53DF5BFC-B72A-4FF6-A952-4AAFFE56305F}" presName="invisiNode" presStyleLbl="node1" presStyleIdx="0" presStyleCnt="3"/>
      <dgm:spPr/>
    </dgm:pt>
    <dgm:pt modelId="{5472C357-FB70-4DCE-86A6-D789EB1144C0}" type="pres">
      <dgm:prSet presAssocID="{53DF5BFC-B72A-4FF6-A952-4AAFFE56305F}" presName="imagNode" presStyleLbl="fgImgPlace1" presStyleIdx="0" presStyleCnt="3" custScaleY="15882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AEFD36-ABBB-4329-AD4F-A93C1BCAE7B2}" type="pres">
      <dgm:prSet presAssocID="{089431DD-F8B1-43EB-8564-89BA1B60FE85}" presName="sibTrans" presStyleLbl="sibTrans2D1" presStyleIdx="0" presStyleCnt="0"/>
      <dgm:spPr/>
      <dgm:t>
        <a:bodyPr/>
        <a:lstStyle/>
        <a:p>
          <a:endParaRPr lang="tr-TR"/>
        </a:p>
      </dgm:t>
    </dgm:pt>
    <dgm:pt modelId="{BF6BC2BA-833C-4EF2-9AC4-87E96F996734}" type="pres">
      <dgm:prSet presAssocID="{34575D15-2936-47C0-AA15-99E7504F61DC}" presName="compNode" presStyleCnt="0"/>
      <dgm:spPr/>
    </dgm:pt>
    <dgm:pt modelId="{A9EC2D5C-FC9B-4FD1-8506-7AC29EE04248}" type="pres">
      <dgm:prSet presAssocID="{34575D15-2936-47C0-AA15-99E7504F61DC}" presName="node" presStyleLbl="node1" presStyleIdx="1" presStyleCnt="3" custScaleY="69054" custLinFactNeighborX="20" custLinFactNeighborY="605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FB9401-6CE9-4DE8-B543-35E94459F9DC}" type="pres">
      <dgm:prSet presAssocID="{34575D15-2936-47C0-AA15-99E7504F61DC}" presName="invisiNode" presStyleLbl="node1" presStyleIdx="1" presStyleCnt="3"/>
      <dgm:spPr/>
    </dgm:pt>
    <dgm:pt modelId="{87B2A890-08CB-406C-9B31-1A2BCD81A48D}" type="pres">
      <dgm:prSet presAssocID="{34575D15-2936-47C0-AA15-99E7504F61DC}" presName="imagNode" presStyleLbl="fgImgPlace1" presStyleIdx="1" presStyleCnt="3" custScaleY="162605"/>
      <dgm:spPr/>
    </dgm:pt>
    <dgm:pt modelId="{FE49F559-5C0F-4C60-AD8E-49E097FA3FB5}" type="pres">
      <dgm:prSet presAssocID="{B93A5068-254F-4F47-814D-EC8B19201131}" presName="sibTrans" presStyleLbl="sibTrans2D1" presStyleIdx="0" presStyleCnt="0"/>
      <dgm:spPr/>
      <dgm:t>
        <a:bodyPr/>
        <a:lstStyle/>
        <a:p>
          <a:endParaRPr lang="tr-TR"/>
        </a:p>
      </dgm:t>
    </dgm:pt>
    <dgm:pt modelId="{7013667A-C476-4FB3-9CB7-03337DE077EA}" type="pres">
      <dgm:prSet presAssocID="{F712947B-B7BE-45F3-9C49-FF747C67412A}" presName="compNode" presStyleCnt="0"/>
      <dgm:spPr/>
    </dgm:pt>
    <dgm:pt modelId="{5387E6EA-78B9-4DF7-9A41-63F1C90BFDB3}" type="pres">
      <dgm:prSet presAssocID="{F712947B-B7BE-45F3-9C49-FF747C67412A}" presName="node" presStyleLbl="node1" presStyleIdx="2" presStyleCnt="3" custScaleY="70023" custLinFactNeighborX="334" custLinFactNeighborY="68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A4E7EF-A599-4491-87D6-1D97F3F819F8}" type="pres">
      <dgm:prSet presAssocID="{F712947B-B7BE-45F3-9C49-FF747C67412A}" presName="invisiNode" presStyleLbl="node1" presStyleIdx="2" presStyleCnt="3"/>
      <dgm:spPr/>
    </dgm:pt>
    <dgm:pt modelId="{4DFACE7C-24B2-405C-BCDE-AB33ECA5877F}" type="pres">
      <dgm:prSet presAssocID="{F712947B-B7BE-45F3-9C49-FF747C67412A}" presName="imagNode" presStyleLbl="fgImgPlace1" presStyleIdx="2" presStyleCnt="3" custScaleY="164524"/>
      <dgm:spPr/>
    </dgm:pt>
  </dgm:ptLst>
  <dgm:cxnLst>
    <dgm:cxn modelId="{8539B992-EA83-4F9B-A707-D66943A55679}" type="presOf" srcId="{53DF5BFC-B72A-4FF6-A952-4AAFFE56305F}" destId="{5A751591-3769-4ED1-8119-EECB59224126}" srcOrd="0" destOrd="0" presId="urn:microsoft.com/office/officeart/2005/8/layout/pList2"/>
    <dgm:cxn modelId="{4D937AE1-B9AC-4547-8554-44FCF07AE61D}" type="presOf" srcId="{34575D15-2936-47C0-AA15-99E7504F61DC}" destId="{A9EC2D5C-FC9B-4FD1-8506-7AC29EE04248}" srcOrd="0" destOrd="0" presId="urn:microsoft.com/office/officeart/2005/8/layout/pList2"/>
    <dgm:cxn modelId="{9BC421BB-7FD6-460E-8065-60231445751F}" srcId="{B551DDC5-87C8-45FC-8705-8A31C459C09C}" destId="{F712947B-B7BE-45F3-9C49-FF747C67412A}" srcOrd="2" destOrd="0" parTransId="{0115DB29-531E-4634-B6A6-D0FDD8A4C3F6}" sibTransId="{2A063A4F-C2CD-4C73-9C03-A20FD30B4875}"/>
    <dgm:cxn modelId="{1B56BAD8-E7FF-48D9-A307-3640D01A1137}" srcId="{B551DDC5-87C8-45FC-8705-8A31C459C09C}" destId="{53DF5BFC-B72A-4FF6-A952-4AAFFE56305F}" srcOrd="0" destOrd="0" parTransId="{CAE40BC6-7997-402A-AA34-2AF988E9AEC6}" sibTransId="{089431DD-F8B1-43EB-8564-89BA1B60FE85}"/>
    <dgm:cxn modelId="{8EE70A19-2598-4D06-84B6-8153D9D2D6D2}" type="presOf" srcId="{F712947B-B7BE-45F3-9C49-FF747C67412A}" destId="{5387E6EA-78B9-4DF7-9A41-63F1C90BFDB3}" srcOrd="0" destOrd="0" presId="urn:microsoft.com/office/officeart/2005/8/layout/pList2"/>
    <dgm:cxn modelId="{23DC3174-3C27-4ACB-BA4E-9A9A9D2C55CE}" srcId="{B551DDC5-87C8-45FC-8705-8A31C459C09C}" destId="{34575D15-2936-47C0-AA15-99E7504F61DC}" srcOrd="1" destOrd="0" parTransId="{369D7B50-8E79-49DD-9795-5BC867EF7C96}" sibTransId="{B93A5068-254F-4F47-814D-EC8B19201131}"/>
    <dgm:cxn modelId="{196B5200-DF92-46B8-AF65-99E35C2757BF}" type="presOf" srcId="{089431DD-F8B1-43EB-8564-89BA1B60FE85}" destId="{D8AEFD36-ABBB-4329-AD4F-A93C1BCAE7B2}" srcOrd="0" destOrd="0" presId="urn:microsoft.com/office/officeart/2005/8/layout/pList2"/>
    <dgm:cxn modelId="{F80DBA58-BB75-48AB-AC4E-27C3C6B4BE94}" type="presOf" srcId="{B551DDC5-87C8-45FC-8705-8A31C459C09C}" destId="{543D646A-01B0-4EE1-B711-EB027F1F1C45}" srcOrd="0" destOrd="0" presId="urn:microsoft.com/office/officeart/2005/8/layout/pList2"/>
    <dgm:cxn modelId="{4C60AD00-4F32-4242-9C17-223E1E5F755F}" type="presOf" srcId="{B93A5068-254F-4F47-814D-EC8B19201131}" destId="{FE49F559-5C0F-4C60-AD8E-49E097FA3FB5}" srcOrd="0" destOrd="0" presId="urn:microsoft.com/office/officeart/2005/8/layout/pList2"/>
    <dgm:cxn modelId="{F853D957-1338-43EC-988A-0797D98DE486}" type="presParOf" srcId="{543D646A-01B0-4EE1-B711-EB027F1F1C45}" destId="{806189B8-BB2D-4966-AC92-4630B46BEF93}" srcOrd="0" destOrd="0" presId="urn:microsoft.com/office/officeart/2005/8/layout/pList2"/>
    <dgm:cxn modelId="{A4E75985-4AD3-49A0-B902-152E56F6DCBF}" type="presParOf" srcId="{543D646A-01B0-4EE1-B711-EB027F1F1C45}" destId="{02D14B14-CEA5-4237-B7A4-5C917CDE9E89}" srcOrd="1" destOrd="0" presId="urn:microsoft.com/office/officeart/2005/8/layout/pList2"/>
    <dgm:cxn modelId="{BD23B5F7-04E5-4E8E-8548-1963484FB877}" type="presParOf" srcId="{02D14B14-CEA5-4237-B7A4-5C917CDE9E89}" destId="{A4713953-3745-4556-864F-C5E374310A4F}" srcOrd="0" destOrd="0" presId="urn:microsoft.com/office/officeart/2005/8/layout/pList2"/>
    <dgm:cxn modelId="{F65E880E-535C-4332-BED7-960FA75947CB}" type="presParOf" srcId="{A4713953-3745-4556-864F-C5E374310A4F}" destId="{5A751591-3769-4ED1-8119-EECB59224126}" srcOrd="0" destOrd="0" presId="urn:microsoft.com/office/officeart/2005/8/layout/pList2"/>
    <dgm:cxn modelId="{7B5DA996-2354-4C8D-9607-A2A5F2EE886A}" type="presParOf" srcId="{A4713953-3745-4556-864F-C5E374310A4F}" destId="{6DEABFB4-CB0B-4660-A08F-17DA1E733C65}" srcOrd="1" destOrd="0" presId="urn:microsoft.com/office/officeart/2005/8/layout/pList2"/>
    <dgm:cxn modelId="{6756A6D3-965A-48D4-88CD-2E6F5988AE11}" type="presParOf" srcId="{A4713953-3745-4556-864F-C5E374310A4F}" destId="{5472C357-FB70-4DCE-86A6-D789EB1144C0}" srcOrd="2" destOrd="0" presId="urn:microsoft.com/office/officeart/2005/8/layout/pList2"/>
    <dgm:cxn modelId="{CD024A24-8004-47C3-B60B-8CB2110B4EC7}" type="presParOf" srcId="{02D14B14-CEA5-4237-B7A4-5C917CDE9E89}" destId="{D8AEFD36-ABBB-4329-AD4F-A93C1BCAE7B2}" srcOrd="1" destOrd="0" presId="urn:microsoft.com/office/officeart/2005/8/layout/pList2"/>
    <dgm:cxn modelId="{3AD98465-21B9-45AE-B303-62CC1C9640FD}" type="presParOf" srcId="{02D14B14-CEA5-4237-B7A4-5C917CDE9E89}" destId="{BF6BC2BA-833C-4EF2-9AC4-87E96F996734}" srcOrd="2" destOrd="0" presId="urn:microsoft.com/office/officeart/2005/8/layout/pList2"/>
    <dgm:cxn modelId="{E95A0636-4330-4A9B-825C-C71BE01AE322}" type="presParOf" srcId="{BF6BC2BA-833C-4EF2-9AC4-87E96F996734}" destId="{A9EC2D5C-FC9B-4FD1-8506-7AC29EE04248}" srcOrd="0" destOrd="0" presId="urn:microsoft.com/office/officeart/2005/8/layout/pList2"/>
    <dgm:cxn modelId="{1AA42D27-EF3E-4FFE-B04A-550ECAD9BDF2}" type="presParOf" srcId="{BF6BC2BA-833C-4EF2-9AC4-87E96F996734}" destId="{90FB9401-6CE9-4DE8-B543-35E94459F9DC}" srcOrd="1" destOrd="0" presId="urn:microsoft.com/office/officeart/2005/8/layout/pList2"/>
    <dgm:cxn modelId="{EE6FB866-BA28-48AD-A595-CD83175065C7}" type="presParOf" srcId="{BF6BC2BA-833C-4EF2-9AC4-87E96F996734}" destId="{87B2A890-08CB-406C-9B31-1A2BCD81A48D}" srcOrd="2" destOrd="0" presId="urn:microsoft.com/office/officeart/2005/8/layout/pList2"/>
    <dgm:cxn modelId="{75A5271A-0117-4A2E-A2B6-3417B4F76959}" type="presParOf" srcId="{02D14B14-CEA5-4237-B7A4-5C917CDE9E89}" destId="{FE49F559-5C0F-4C60-AD8E-49E097FA3FB5}" srcOrd="3" destOrd="0" presId="urn:microsoft.com/office/officeart/2005/8/layout/pList2"/>
    <dgm:cxn modelId="{0D633EF8-1EAF-42D3-877A-0EBA179E8A92}" type="presParOf" srcId="{02D14B14-CEA5-4237-B7A4-5C917CDE9E89}" destId="{7013667A-C476-4FB3-9CB7-03337DE077EA}" srcOrd="4" destOrd="0" presId="urn:microsoft.com/office/officeart/2005/8/layout/pList2"/>
    <dgm:cxn modelId="{B1BFFEAF-8C42-4141-9D8B-B39142F81D33}" type="presParOf" srcId="{7013667A-C476-4FB3-9CB7-03337DE077EA}" destId="{5387E6EA-78B9-4DF7-9A41-63F1C90BFDB3}" srcOrd="0" destOrd="0" presId="urn:microsoft.com/office/officeart/2005/8/layout/pList2"/>
    <dgm:cxn modelId="{CB55582B-46F7-4B75-B9DD-BF729BF8BEC9}" type="presParOf" srcId="{7013667A-C476-4FB3-9CB7-03337DE077EA}" destId="{00A4E7EF-A599-4491-87D6-1D97F3F819F8}" srcOrd="1" destOrd="0" presId="urn:microsoft.com/office/officeart/2005/8/layout/pList2"/>
    <dgm:cxn modelId="{B5204EFC-F5D0-4C3F-95E8-FAAF9D630510}" type="presParOf" srcId="{7013667A-C476-4FB3-9CB7-03337DE077EA}" destId="{4DFACE7C-24B2-405C-BCDE-AB33ECA5877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1038A5-A781-483A-B3BE-3FC4F0B3FF7E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 rtlCol="0"/>
        <a:lstStyle/>
        <a:p>
          <a:pPr rtl="0"/>
          <a:endParaRPr lang="en-US"/>
        </a:p>
      </dgm:t>
    </dgm:pt>
    <dgm:pt modelId="{CD789EEF-4B5E-43DD-B856-0213893032FF}">
      <dgm:prSet phldrT="[Text]" custT="1"/>
      <dgm:spPr>
        <a:solidFill>
          <a:schemeClr val="accent3">
            <a:lumMod val="75000"/>
          </a:schemeClr>
        </a:solidFill>
      </dgm:spPr>
      <dgm:t>
        <a:bodyPr rtlCol="0"/>
        <a:lstStyle/>
        <a:p>
          <a:pPr rtl="0"/>
          <a:r>
            <a:rPr lang="tr-TR" sz="3600" noProof="0" dirty="0" smtClean="0"/>
            <a:t>İş Alanlarımız</a:t>
          </a:r>
          <a:endParaRPr lang="tr-TR" sz="3600" noProof="0" dirty="0"/>
        </a:p>
      </dgm:t>
      <dgm:extLst>
        <a:ext uri="{E40237B7-FDA0-4F09-8148-C483321AD2D9}">
          <dgm14:cNvPr xmlns:dgm14="http://schemas.microsoft.com/office/drawing/2010/diagram" id="0" name="" title="Group- industry and technology markets "/>
        </a:ext>
      </dgm:extLst>
    </dgm:pt>
    <dgm:pt modelId="{3C02E6A9-ACFA-4A0B-BCA7-C0E7A7B7D576}" type="parTrans" cxnId="{6C521F0C-E7C7-49CB-BBCF-E50952C8A103}">
      <dgm:prSet/>
      <dgm:spPr/>
      <dgm:t>
        <a:bodyPr rtlCol="0"/>
        <a:lstStyle/>
        <a:p>
          <a:pPr rtl="0"/>
          <a:endParaRPr lang="en-US"/>
        </a:p>
      </dgm:t>
    </dgm:pt>
    <dgm:pt modelId="{28B2834F-F48A-4E43-9FFE-28646D0A4772}" type="sibTrans" cxnId="{6C521F0C-E7C7-49CB-BBCF-E50952C8A103}">
      <dgm:prSet/>
      <dgm:spPr/>
      <dgm:t>
        <a:bodyPr rtlCol="0"/>
        <a:lstStyle/>
        <a:p>
          <a:pPr rtl="0"/>
          <a:endParaRPr lang="en-US"/>
        </a:p>
      </dgm:t>
    </dgm:pt>
    <dgm:pt modelId="{73944C55-B574-4912-B6D4-96704765C5D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 rtlCol="0"/>
        <a:lstStyle/>
        <a:p>
          <a:pPr rtl="0"/>
          <a:r>
            <a:rPr lang="tr-TR" noProof="0" dirty="0" smtClean="0"/>
            <a:t>DEVLET</a:t>
          </a:r>
        </a:p>
      </dgm:t>
      <dgm:extLst>
        <a:ext uri="{E40237B7-FDA0-4F09-8148-C483321AD2D9}">
          <dgm14:cNvPr xmlns:dgm14="http://schemas.microsoft.com/office/drawing/2010/diagram" id="0" name="" title="Task 1- finance"/>
        </a:ext>
      </dgm:extLst>
    </dgm:pt>
    <dgm:pt modelId="{504D50CC-20F6-4E6F-9556-ABED24ADFDC1}" type="parTrans" cxnId="{8D360C82-0AC0-43F0-975A-3659E81DC079}">
      <dgm:prSet/>
      <dgm:spPr/>
      <dgm:t>
        <a:bodyPr rtlCol="0"/>
        <a:lstStyle/>
        <a:p>
          <a:pPr rtl="0"/>
          <a:endParaRPr lang="en-US"/>
        </a:p>
      </dgm:t>
    </dgm:pt>
    <dgm:pt modelId="{EA3F9B71-30C2-492E-9E0D-5C84A662F1B5}" type="sibTrans" cxnId="{8D360C82-0AC0-43F0-975A-3659E81DC079}">
      <dgm:prSet/>
      <dgm:spPr/>
      <dgm:t>
        <a:bodyPr rtlCol="0"/>
        <a:lstStyle/>
        <a:p>
          <a:pPr rtl="0"/>
          <a:endParaRPr lang="tr-T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4E6389A8-06FC-4C03-B153-42D3474C55AA}">
      <dgm:prSet phldrT="[Text]"/>
      <dgm:spPr>
        <a:solidFill>
          <a:srgbClr val="7030A0"/>
        </a:solidFill>
      </dgm:spPr>
      <dgm:t>
        <a:bodyPr rtlCol="0"/>
        <a:lstStyle/>
        <a:p>
          <a:pPr rtl="0"/>
          <a:r>
            <a:rPr lang="tr-TR" noProof="0" dirty="0" smtClean="0"/>
            <a:t>SAĞLIK</a:t>
          </a:r>
          <a:endParaRPr lang="tr-TR" noProof="0" dirty="0"/>
        </a:p>
      </dgm:t>
      <dgm:extLst>
        <a:ext uri="{E40237B7-FDA0-4F09-8148-C483321AD2D9}">
          <dgm14:cNvPr xmlns:dgm14="http://schemas.microsoft.com/office/drawing/2010/diagram" id="0" name="" title="Task 5- b2b services"/>
        </a:ext>
      </dgm:extLst>
    </dgm:pt>
    <dgm:pt modelId="{5520D283-B341-4EA9-B020-2F32B8BBB5D6}" type="parTrans" cxnId="{954B0F19-7460-4C03-BD49-EC2E19DE47AE}">
      <dgm:prSet/>
      <dgm:spPr/>
      <dgm:t>
        <a:bodyPr rtlCol="0"/>
        <a:lstStyle/>
        <a:p>
          <a:pPr rtl="0"/>
          <a:endParaRPr lang="en-US"/>
        </a:p>
      </dgm:t>
    </dgm:pt>
    <dgm:pt modelId="{EAA65136-0586-4A18-8E15-B49CA4E3CBD5}" type="sibTrans" cxnId="{954B0F19-7460-4C03-BD49-EC2E19DE47AE}">
      <dgm:prSet/>
      <dgm:spPr/>
      <dgm:t>
        <a:bodyPr rtlCol="0"/>
        <a:lstStyle/>
        <a:p>
          <a:pPr rtl="0"/>
          <a:endParaRPr lang="tr-T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69EBE7D1-BE70-46BE-9D79-C5814DB3A871}">
      <dgm:prSet phldrT="[Text]"/>
      <dgm:spPr>
        <a:solidFill>
          <a:schemeClr val="accent3"/>
        </a:solidFill>
      </dgm:spPr>
      <dgm:t>
        <a:bodyPr rtlCol="0"/>
        <a:lstStyle/>
        <a:p>
          <a:pPr rtl="0"/>
          <a:r>
            <a:rPr lang="tr-TR" noProof="0" dirty="0" smtClean="0"/>
            <a:t>ADALET</a:t>
          </a:r>
          <a:endParaRPr lang="tr-TR" noProof="0" dirty="0"/>
        </a:p>
      </dgm:t>
      <dgm:extLst>
        <a:ext uri="{E40237B7-FDA0-4F09-8148-C483321AD2D9}">
          <dgm14:cNvPr xmlns:dgm14="http://schemas.microsoft.com/office/drawing/2010/diagram" id="0" name="" title="Task 3- machinery"/>
        </a:ext>
      </dgm:extLst>
    </dgm:pt>
    <dgm:pt modelId="{627A88F5-2AA3-4C7F-A403-DF00BC694EFE}" type="parTrans" cxnId="{61C6190C-8806-43E0-948E-D75F8CB9111E}">
      <dgm:prSet/>
      <dgm:spPr/>
      <dgm:t>
        <a:bodyPr rtlCol="0"/>
        <a:lstStyle/>
        <a:p>
          <a:pPr rtl="0"/>
          <a:endParaRPr lang="en-US"/>
        </a:p>
      </dgm:t>
    </dgm:pt>
    <dgm:pt modelId="{307D811D-5444-4AA7-9B96-1D0EAD280298}" type="sibTrans" cxnId="{61C6190C-8806-43E0-948E-D75F8CB9111E}">
      <dgm:prSet/>
      <dgm:spPr/>
      <dgm:t>
        <a:bodyPr rtlCol="0"/>
        <a:lstStyle/>
        <a:p>
          <a:pPr rtl="0"/>
          <a:endParaRPr lang="tr-T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3F284474-E89D-4B8C-8975-E7FAEEABCBB5}">
      <dgm:prSet phldrT="[Text]"/>
      <dgm:spPr>
        <a:solidFill>
          <a:srgbClr val="00B050"/>
        </a:solidFill>
      </dgm:spPr>
      <dgm:t>
        <a:bodyPr rtlCol="0"/>
        <a:lstStyle/>
        <a:p>
          <a:pPr rtl="0"/>
          <a:r>
            <a:rPr lang="tr-TR" noProof="0" dirty="0" smtClean="0"/>
            <a:t>İLETİŞİM</a:t>
          </a:r>
          <a:endParaRPr lang="tr-TR" noProof="0" dirty="0"/>
        </a:p>
      </dgm:t>
      <dgm:extLst>
        <a:ext uri="{E40237B7-FDA0-4F09-8148-C483321AD2D9}">
          <dgm14:cNvPr xmlns:dgm14="http://schemas.microsoft.com/office/drawing/2010/diagram" id="0" name="" title="Task 2- media"/>
        </a:ext>
      </dgm:extLst>
    </dgm:pt>
    <dgm:pt modelId="{48F1A7B9-58FB-42C1-B6C2-DFEAE8A48B4C}" type="parTrans" cxnId="{1D015BDF-9549-43E2-8256-4221F01FAF1B}">
      <dgm:prSet/>
      <dgm:spPr/>
      <dgm:t>
        <a:bodyPr rtlCol="0"/>
        <a:lstStyle/>
        <a:p>
          <a:pPr rtl="0"/>
          <a:endParaRPr lang="en-US"/>
        </a:p>
      </dgm:t>
    </dgm:pt>
    <dgm:pt modelId="{7259A812-0082-4ED4-99CB-FC40BD4FF4CF}" type="sibTrans" cxnId="{1D015BDF-9549-43E2-8256-4221F01FAF1B}">
      <dgm:prSet/>
      <dgm:spPr/>
      <dgm:t>
        <a:bodyPr rtlCol="0"/>
        <a:lstStyle/>
        <a:p>
          <a:pPr rtl="0"/>
          <a:endParaRPr lang="tr-T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934E904C-2930-48B2-8587-2193A99A0C68}">
      <dgm:prSet phldrT="[Text]"/>
      <dgm:spPr>
        <a:solidFill>
          <a:srgbClr val="0070C0"/>
        </a:solidFill>
      </dgm:spPr>
      <dgm:t>
        <a:bodyPr rtlCol="0"/>
        <a:lstStyle/>
        <a:p>
          <a:pPr rtl="0"/>
          <a:r>
            <a:rPr lang="tr-TR" noProof="0" dirty="0" smtClean="0"/>
            <a:t>HUKUK</a:t>
          </a:r>
          <a:endParaRPr lang="tr-TR" noProof="0" dirty="0"/>
        </a:p>
      </dgm:t>
      <dgm:extLst>
        <a:ext uri="{E40237B7-FDA0-4F09-8148-C483321AD2D9}">
          <dgm14:cNvPr xmlns:dgm14="http://schemas.microsoft.com/office/drawing/2010/diagram" id="0" name="" title="Task 4- trade"/>
        </a:ext>
      </dgm:extLst>
    </dgm:pt>
    <dgm:pt modelId="{667B58EC-623F-43E2-B548-FEA53B13F2FF}" type="parTrans" cxnId="{C888B978-9E66-44C3-84F1-6B8B31A3D48E}">
      <dgm:prSet/>
      <dgm:spPr/>
      <dgm:t>
        <a:bodyPr rtlCol="0"/>
        <a:lstStyle/>
        <a:p>
          <a:pPr rtl="0"/>
          <a:endParaRPr lang="en-US"/>
        </a:p>
      </dgm:t>
    </dgm:pt>
    <dgm:pt modelId="{AF992532-F1C5-49FB-97CF-BBDE63990D2E}" type="sibTrans" cxnId="{C888B978-9E66-44C3-84F1-6B8B31A3D48E}">
      <dgm:prSet/>
      <dgm:spPr/>
      <dgm:t>
        <a:bodyPr rtlCol="0"/>
        <a:lstStyle/>
        <a:p>
          <a:pPr rtl="0"/>
          <a:endParaRPr lang="tr-T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F607F7E2-B0E1-4E22-B9B4-9CD2F9918736}">
      <dgm:prSet phldrT="[Text]"/>
      <dgm:spPr>
        <a:solidFill>
          <a:srgbClr val="FFFF00"/>
        </a:solidFill>
      </dgm:spPr>
      <dgm:t>
        <a:bodyPr rtlCol="0"/>
        <a:lstStyle/>
        <a:p>
          <a:pPr rtl="0"/>
          <a:r>
            <a:rPr lang="tr-TR" noProof="0" dirty="0" smtClean="0"/>
            <a:t>BANKA</a:t>
          </a:r>
          <a:endParaRPr lang="tr-TR" noProof="0" dirty="0"/>
        </a:p>
      </dgm:t>
      <dgm:extLst>
        <a:ext uri="{E40237B7-FDA0-4F09-8148-C483321AD2D9}">
          <dgm14:cNvPr xmlns:dgm14="http://schemas.microsoft.com/office/drawing/2010/diagram" id="0" name="" title="Task 1- finance"/>
        </a:ext>
      </dgm:extLst>
    </dgm:pt>
    <dgm:pt modelId="{6330D266-28A7-4025-A52E-9AF8AF558D42}" type="parTrans" cxnId="{BFD67CDC-2DD1-4DA3-8CF0-A2E511BDF832}">
      <dgm:prSet/>
      <dgm:spPr/>
      <dgm:t>
        <a:bodyPr/>
        <a:lstStyle/>
        <a:p>
          <a:endParaRPr lang="tr-TR"/>
        </a:p>
      </dgm:t>
    </dgm:pt>
    <dgm:pt modelId="{31241C41-B4E8-4B79-81E5-2075C64D1977}" type="sibTrans" cxnId="{BFD67CDC-2DD1-4DA3-8CF0-A2E511BDF832}">
      <dgm:prSet/>
      <dgm:spPr/>
      <dgm:t>
        <a:bodyPr/>
        <a:lstStyle/>
        <a:p>
          <a:endParaRPr lang="tr-TR"/>
        </a:p>
      </dgm:t>
    </dgm:pt>
    <dgm:pt modelId="{027325E2-23C6-4C06-858B-81D8D052A85E}" type="pres">
      <dgm:prSet presAssocID="{661038A5-A781-483A-B3BE-3FC4F0B3FF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D5002D5-010C-429B-8E83-03E155A5B707}" type="pres">
      <dgm:prSet presAssocID="{CD789EEF-4B5E-43DD-B856-0213893032FF}" presName="centerShape" presStyleLbl="node0" presStyleIdx="0" presStyleCnt="1" custScaleX="149456" custScaleY="127065"/>
      <dgm:spPr/>
      <dgm:t>
        <a:bodyPr rtlCol="0"/>
        <a:lstStyle/>
        <a:p>
          <a:pPr rtl="0"/>
          <a:endParaRPr lang="en-US"/>
        </a:p>
      </dgm:t>
    </dgm:pt>
    <dgm:pt modelId="{706397F1-7B6F-4F90-B867-7FA944DD4D4B}" type="pres">
      <dgm:prSet presAssocID="{73944C55-B574-4912-B6D4-96704765C5DA}" presName="node" presStyleLbl="node1" presStyleIdx="0" presStyleCnt="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0B88965-212A-4123-9D63-12A248FA925A}" type="pres">
      <dgm:prSet presAssocID="{73944C55-B574-4912-B6D4-96704765C5DA}" presName="dummy" presStyleCnt="0"/>
      <dgm:spPr/>
    </dgm:pt>
    <dgm:pt modelId="{595DC414-F427-4721-AA99-74967B2EEB24}" type="pres">
      <dgm:prSet presAssocID="{EA3F9B71-30C2-492E-9E0D-5C84A662F1B5}" presName="sibTrans" presStyleLbl="sibTrans2D1" presStyleIdx="0" presStyleCnt="6"/>
      <dgm:spPr/>
      <dgm:t>
        <a:bodyPr rtlCol="0"/>
        <a:lstStyle/>
        <a:p>
          <a:pPr rtl="0"/>
          <a:endParaRPr lang="en-US"/>
        </a:p>
      </dgm:t>
    </dgm:pt>
    <dgm:pt modelId="{A27097E0-CDDA-4F14-B4A0-15C77E71E412}" type="pres">
      <dgm:prSet presAssocID="{F607F7E2-B0E1-4E22-B9B4-9CD2F991873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25DB9D-9728-425C-9D50-D9DF256FA196}" type="pres">
      <dgm:prSet presAssocID="{F607F7E2-B0E1-4E22-B9B4-9CD2F9918736}" presName="dummy" presStyleCnt="0"/>
      <dgm:spPr/>
    </dgm:pt>
    <dgm:pt modelId="{0E9BEF56-89B2-420D-888B-38DF83AF1D45}" type="pres">
      <dgm:prSet presAssocID="{31241C41-B4E8-4B79-81E5-2075C64D1977}" presName="sibTrans" presStyleLbl="sibTrans2D1" presStyleIdx="1" presStyleCnt="6"/>
      <dgm:spPr/>
      <dgm:t>
        <a:bodyPr/>
        <a:lstStyle/>
        <a:p>
          <a:endParaRPr lang="tr-TR"/>
        </a:p>
      </dgm:t>
    </dgm:pt>
    <dgm:pt modelId="{29583AF0-0E28-42A0-8D81-653A8B81695C}" type="pres">
      <dgm:prSet presAssocID="{3F284474-E89D-4B8C-8975-E7FAEEABCBB5}" presName="node" presStyleLbl="node1" presStyleIdx="2" presStyleCnt="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2E2005A-DBC6-43A8-9630-F0ABCB94D084}" type="pres">
      <dgm:prSet presAssocID="{3F284474-E89D-4B8C-8975-E7FAEEABCBB5}" presName="dummy" presStyleCnt="0"/>
      <dgm:spPr/>
    </dgm:pt>
    <dgm:pt modelId="{09FAE67E-6718-4FEB-B58F-524E280EC826}" type="pres">
      <dgm:prSet presAssocID="{7259A812-0082-4ED4-99CB-FC40BD4FF4CF}" presName="sibTrans" presStyleLbl="sibTrans2D1" presStyleIdx="2" presStyleCnt="6"/>
      <dgm:spPr/>
      <dgm:t>
        <a:bodyPr rtlCol="0"/>
        <a:lstStyle/>
        <a:p>
          <a:pPr rtl="0"/>
          <a:endParaRPr lang="en-US"/>
        </a:p>
      </dgm:t>
    </dgm:pt>
    <dgm:pt modelId="{59E2355A-1EAB-4CCA-AC8F-02D9581B17F5}" type="pres">
      <dgm:prSet presAssocID="{69EBE7D1-BE70-46BE-9D79-C5814DB3A871}" presName="node" presStyleLbl="node1" presStyleIdx="3" presStyleCnt="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865A8E88-F3D1-4E89-BCE2-9EFAADBA6646}" type="pres">
      <dgm:prSet presAssocID="{69EBE7D1-BE70-46BE-9D79-C5814DB3A871}" presName="dummy" presStyleCnt="0"/>
      <dgm:spPr/>
    </dgm:pt>
    <dgm:pt modelId="{CF81F1FF-65F4-4B12-B585-A2C6DFD41A08}" type="pres">
      <dgm:prSet presAssocID="{307D811D-5444-4AA7-9B96-1D0EAD280298}" presName="sibTrans" presStyleLbl="sibTrans2D1" presStyleIdx="3" presStyleCnt="6"/>
      <dgm:spPr/>
      <dgm:t>
        <a:bodyPr rtlCol="0"/>
        <a:lstStyle/>
        <a:p>
          <a:pPr rtl="0"/>
          <a:endParaRPr lang="en-US"/>
        </a:p>
      </dgm:t>
    </dgm:pt>
    <dgm:pt modelId="{DEF63668-B5CC-4B19-9781-A439DB715929}" type="pres">
      <dgm:prSet presAssocID="{934E904C-2930-48B2-8587-2193A99A0C68}" presName="node" presStyleLbl="node1" presStyleIdx="4" presStyleCnt="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B6AF957-C5C6-42D6-B141-782B0688E00F}" type="pres">
      <dgm:prSet presAssocID="{934E904C-2930-48B2-8587-2193A99A0C68}" presName="dummy" presStyleCnt="0"/>
      <dgm:spPr/>
    </dgm:pt>
    <dgm:pt modelId="{0A99646A-DC8B-4820-AB30-806A2969E974}" type="pres">
      <dgm:prSet presAssocID="{AF992532-F1C5-49FB-97CF-BBDE63990D2E}" presName="sibTrans" presStyleLbl="sibTrans2D1" presStyleIdx="4" presStyleCnt="6"/>
      <dgm:spPr/>
      <dgm:t>
        <a:bodyPr rtlCol="0"/>
        <a:lstStyle/>
        <a:p>
          <a:pPr rtl="0"/>
          <a:endParaRPr lang="en-US"/>
        </a:p>
      </dgm:t>
    </dgm:pt>
    <dgm:pt modelId="{DA035073-3C95-428D-888D-88D84B959E42}" type="pres">
      <dgm:prSet presAssocID="{4E6389A8-06FC-4C03-B153-42D3474C55AA}" presName="node" presStyleLbl="node1" presStyleIdx="5" presStyleCnt="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69A1A16-AE82-48D0-8A32-22E5B79EE2CB}" type="pres">
      <dgm:prSet presAssocID="{4E6389A8-06FC-4C03-B153-42D3474C55AA}" presName="dummy" presStyleCnt="0"/>
      <dgm:spPr/>
    </dgm:pt>
    <dgm:pt modelId="{5CBFE174-2633-4C76-9E34-B9E6281630FC}" type="pres">
      <dgm:prSet presAssocID="{EAA65136-0586-4A18-8E15-B49CA4E3CBD5}" presName="sibTrans" presStyleLbl="sibTrans2D1" presStyleIdx="5" presStyleCnt="6"/>
      <dgm:spPr/>
      <dgm:t>
        <a:bodyPr rtlCol="0"/>
        <a:lstStyle/>
        <a:p>
          <a:pPr rtl="0"/>
          <a:endParaRPr lang="en-US"/>
        </a:p>
      </dgm:t>
    </dgm:pt>
  </dgm:ptLst>
  <dgm:cxnLst>
    <dgm:cxn modelId="{BFD67CDC-2DD1-4DA3-8CF0-A2E511BDF832}" srcId="{CD789EEF-4B5E-43DD-B856-0213893032FF}" destId="{F607F7E2-B0E1-4E22-B9B4-9CD2F9918736}" srcOrd="1" destOrd="0" parTransId="{6330D266-28A7-4025-A52E-9AF8AF558D42}" sibTransId="{31241C41-B4E8-4B79-81E5-2075C64D1977}"/>
    <dgm:cxn modelId="{8133A0C1-7A5F-4921-A11E-53B69FD5D03F}" type="presOf" srcId="{EAA65136-0586-4A18-8E15-B49CA4E3CBD5}" destId="{5CBFE174-2633-4C76-9E34-B9E6281630FC}" srcOrd="0" destOrd="0" presId="urn:microsoft.com/office/officeart/2005/8/layout/radial6"/>
    <dgm:cxn modelId="{41F74FA1-85A2-4081-97C4-6D454321801D}" type="presOf" srcId="{934E904C-2930-48B2-8587-2193A99A0C68}" destId="{DEF63668-B5CC-4B19-9781-A439DB715929}" srcOrd="0" destOrd="0" presId="urn:microsoft.com/office/officeart/2005/8/layout/radial6"/>
    <dgm:cxn modelId="{FC3D4EAE-AF97-4862-B542-364CF6AC2097}" type="presOf" srcId="{AF992532-F1C5-49FB-97CF-BBDE63990D2E}" destId="{0A99646A-DC8B-4820-AB30-806A2969E974}" srcOrd="0" destOrd="0" presId="urn:microsoft.com/office/officeart/2005/8/layout/radial6"/>
    <dgm:cxn modelId="{954B0F19-7460-4C03-BD49-EC2E19DE47AE}" srcId="{CD789EEF-4B5E-43DD-B856-0213893032FF}" destId="{4E6389A8-06FC-4C03-B153-42D3474C55AA}" srcOrd="5" destOrd="0" parTransId="{5520D283-B341-4EA9-B020-2F32B8BBB5D6}" sibTransId="{EAA65136-0586-4A18-8E15-B49CA4E3CBD5}"/>
    <dgm:cxn modelId="{BB345A6E-F8A2-40BF-8103-2C718CDD5EA2}" type="presOf" srcId="{69EBE7D1-BE70-46BE-9D79-C5814DB3A871}" destId="{59E2355A-1EAB-4CCA-AC8F-02D9581B17F5}" srcOrd="0" destOrd="0" presId="urn:microsoft.com/office/officeart/2005/8/layout/radial6"/>
    <dgm:cxn modelId="{285CF8D3-8E71-4986-8B87-3BB151262D05}" type="presOf" srcId="{661038A5-A781-483A-B3BE-3FC4F0B3FF7E}" destId="{027325E2-23C6-4C06-858B-81D8D052A85E}" srcOrd="0" destOrd="0" presId="urn:microsoft.com/office/officeart/2005/8/layout/radial6"/>
    <dgm:cxn modelId="{61C6190C-8806-43E0-948E-D75F8CB9111E}" srcId="{CD789EEF-4B5E-43DD-B856-0213893032FF}" destId="{69EBE7D1-BE70-46BE-9D79-C5814DB3A871}" srcOrd="3" destOrd="0" parTransId="{627A88F5-2AA3-4C7F-A403-DF00BC694EFE}" sibTransId="{307D811D-5444-4AA7-9B96-1D0EAD280298}"/>
    <dgm:cxn modelId="{F58FF548-9DF5-4CE8-AFDB-05D46377224A}" type="presOf" srcId="{307D811D-5444-4AA7-9B96-1D0EAD280298}" destId="{CF81F1FF-65F4-4B12-B585-A2C6DFD41A08}" srcOrd="0" destOrd="0" presId="urn:microsoft.com/office/officeart/2005/8/layout/radial6"/>
    <dgm:cxn modelId="{1D015BDF-9549-43E2-8256-4221F01FAF1B}" srcId="{CD789EEF-4B5E-43DD-B856-0213893032FF}" destId="{3F284474-E89D-4B8C-8975-E7FAEEABCBB5}" srcOrd="2" destOrd="0" parTransId="{48F1A7B9-58FB-42C1-B6C2-DFEAE8A48B4C}" sibTransId="{7259A812-0082-4ED4-99CB-FC40BD4FF4CF}"/>
    <dgm:cxn modelId="{BA8E55DF-47CE-4A91-BBAF-8BA35EBB821F}" type="presOf" srcId="{73944C55-B574-4912-B6D4-96704765C5DA}" destId="{706397F1-7B6F-4F90-B867-7FA944DD4D4B}" srcOrd="0" destOrd="0" presId="urn:microsoft.com/office/officeart/2005/8/layout/radial6"/>
    <dgm:cxn modelId="{BCD0F77E-09A2-4E16-83E8-73023503617B}" type="presOf" srcId="{4E6389A8-06FC-4C03-B153-42D3474C55AA}" destId="{DA035073-3C95-428D-888D-88D84B959E42}" srcOrd="0" destOrd="0" presId="urn:microsoft.com/office/officeart/2005/8/layout/radial6"/>
    <dgm:cxn modelId="{8D360C82-0AC0-43F0-975A-3659E81DC079}" srcId="{CD789EEF-4B5E-43DD-B856-0213893032FF}" destId="{73944C55-B574-4912-B6D4-96704765C5DA}" srcOrd="0" destOrd="0" parTransId="{504D50CC-20F6-4E6F-9556-ABED24ADFDC1}" sibTransId="{EA3F9B71-30C2-492E-9E0D-5C84A662F1B5}"/>
    <dgm:cxn modelId="{2F678D86-5B81-44DB-97B0-ECB05BD9D5C9}" type="presOf" srcId="{EA3F9B71-30C2-492E-9E0D-5C84A662F1B5}" destId="{595DC414-F427-4721-AA99-74967B2EEB24}" srcOrd="0" destOrd="0" presId="urn:microsoft.com/office/officeart/2005/8/layout/radial6"/>
    <dgm:cxn modelId="{DF65EE2F-65F5-4F70-995A-02BEADD8DAF2}" type="presOf" srcId="{CD789EEF-4B5E-43DD-B856-0213893032FF}" destId="{4D5002D5-010C-429B-8E83-03E155A5B707}" srcOrd="0" destOrd="0" presId="urn:microsoft.com/office/officeart/2005/8/layout/radial6"/>
    <dgm:cxn modelId="{F7C80E5E-1127-4B7A-8C1F-4012D9BF2236}" type="presOf" srcId="{7259A812-0082-4ED4-99CB-FC40BD4FF4CF}" destId="{09FAE67E-6718-4FEB-B58F-524E280EC826}" srcOrd="0" destOrd="0" presId="urn:microsoft.com/office/officeart/2005/8/layout/radial6"/>
    <dgm:cxn modelId="{3EF5314C-50C9-4452-AAEF-09A0A27035EA}" type="presOf" srcId="{31241C41-B4E8-4B79-81E5-2075C64D1977}" destId="{0E9BEF56-89B2-420D-888B-38DF83AF1D45}" srcOrd="0" destOrd="0" presId="urn:microsoft.com/office/officeart/2005/8/layout/radial6"/>
    <dgm:cxn modelId="{C888B978-9E66-44C3-84F1-6B8B31A3D48E}" srcId="{CD789EEF-4B5E-43DD-B856-0213893032FF}" destId="{934E904C-2930-48B2-8587-2193A99A0C68}" srcOrd="4" destOrd="0" parTransId="{667B58EC-623F-43E2-B548-FEA53B13F2FF}" sibTransId="{AF992532-F1C5-49FB-97CF-BBDE63990D2E}"/>
    <dgm:cxn modelId="{6C521F0C-E7C7-49CB-BBCF-E50952C8A103}" srcId="{661038A5-A781-483A-B3BE-3FC4F0B3FF7E}" destId="{CD789EEF-4B5E-43DD-B856-0213893032FF}" srcOrd="0" destOrd="0" parTransId="{3C02E6A9-ACFA-4A0B-BCA7-C0E7A7B7D576}" sibTransId="{28B2834F-F48A-4E43-9FFE-28646D0A4772}"/>
    <dgm:cxn modelId="{9A65AC02-DC70-449C-9B70-76DFC168EB2C}" type="presOf" srcId="{3F284474-E89D-4B8C-8975-E7FAEEABCBB5}" destId="{29583AF0-0E28-42A0-8D81-653A8B81695C}" srcOrd="0" destOrd="0" presId="urn:microsoft.com/office/officeart/2005/8/layout/radial6"/>
    <dgm:cxn modelId="{94106E9A-903B-48A5-811C-690C204E2AB9}" type="presOf" srcId="{F607F7E2-B0E1-4E22-B9B4-9CD2F9918736}" destId="{A27097E0-CDDA-4F14-B4A0-15C77E71E412}" srcOrd="0" destOrd="0" presId="urn:microsoft.com/office/officeart/2005/8/layout/radial6"/>
    <dgm:cxn modelId="{016BE81A-F52A-449C-9844-EFD00A9D1B4A}" type="presParOf" srcId="{027325E2-23C6-4C06-858B-81D8D052A85E}" destId="{4D5002D5-010C-429B-8E83-03E155A5B707}" srcOrd="0" destOrd="0" presId="urn:microsoft.com/office/officeart/2005/8/layout/radial6"/>
    <dgm:cxn modelId="{6056F84F-4152-4F8B-960A-3DF3154E8B05}" type="presParOf" srcId="{027325E2-23C6-4C06-858B-81D8D052A85E}" destId="{706397F1-7B6F-4F90-B867-7FA944DD4D4B}" srcOrd="1" destOrd="0" presId="urn:microsoft.com/office/officeart/2005/8/layout/radial6"/>
    <dgm:cxn modelId="{A61FB135-9ABC-4AD2-A0A0-E35104B17F20}" type="presParOf" srcId="{027325E2-23C6-4C06-858B-81D8D052A85E}" destId="{A0B88965-212A-4123-9D63-12A248FA925A}" srcOrd="2" destOrd="0" presId="urn:microsoft.com/office/officeart/2005/8/layout/radial6"/>
    <dgm:cxn modelId="{6FB94E76-F15C-4B7C-BBF2-0333B8F97666}" type="presParOf" srcId="{027325E2-23C6-4C06-858B-81D8D052A85E}" destId="{595DC414-F427-4721-AA99-74967B2EEB24}" srcOrd="3" destOrd="0" presId="urn:microsoft.com/office/officeart/2005/8/layout/radial6"/>
    <dgm:cxn modelId="{D7199147-776A-4E3A-A3F9-7254BFAFA2F0}" type="presParOf" srcId="{027325E2-23C6-4C06-858B-81D8D052A85E}" destId="{A27097E0-CDDA-4F14-B4A0-15C77E71E412}" srcOrd="4" destOrd="0" presId="urn:microsoft.com/office/officeart/2005/8/layout/radial6"/>
    <dgm:cxn modelId="{F08F63EB-45B9-44DA-A4A6-D2477FBBD3E7}" type="presParOf" srcId="{027325E2-23C6-4C06-858B-81D8D052A85E}" destId="{2725DB9D-9728-425C-9D50-D9DF256FA196}" srcOrd="5" destOrd="0" presId="urn:microsoft.com/office/officeart/2005/8/layout/radial6"/>
    <dgm:cxn modelId="{A150A8E6-69FD-41CC-B6DA-6C6E84B8555A}" type="presParOf" srcId="{027325E2-23C6-4C06-858B-81D8D052A85E}" destId="{0E9BEF56-89B2-420D-888B-38DF83AF1D45}" srcOrd="6" destOrd="0" presId="urn:microsoft.com/office/officeart/2005/8/layout/radial6"/>
    <dgm:cxn modelId="{63AF5C24-F37A-4CEC-8385-3BC7D0A75C9D}" type="presParOf" srcId="{027325E2-23C6-4C06-858B-81D8D052A85E}" destId="{29583AF0-0E28-42A0-8D81-653A8B81695C}" srcOrd="7" destOrd="0" presId="urn:microsoft.com/office/officeart/2005/8/layout/radial6"/>
    <dgm:cxn modelId="{BBE38CD0-C1C6-4A5E-A4A6-B84AA071D2A2}" type="presParOf" srcId="{027325E2-23C6-4C06-858B-81D8D052A85E}" destId="{F2E2005A-DBC6-43A8-9630-F0ABCB94D084}" srcOrd="8" destOrd="0" presId="urn:microsoft.com/office/officeart/2005/8/layout/radial6"/>
    <dgm:cxn modelId="{54AA4D4C-32E7-4C18-B157-0FFA23287D4B}" type="presParOf" srcId="{027325E2-23C6-4C06-858B-81D8D052A85E}" destId="{09FAE67E-6718-4FEB-B58F-524E280EC826}" srcOrd="9" destOrd="0" presId="urn:microsoft.com/office/officeart/2005/8/layout/radial6"/>
    <dgm:cxn modelId="{FFF475BF-68DF-4561-90BC-50BE41436A99}" type="presParOf" srcId="{027325E2-23C6-4C06-858B-81D8D052A85E}" destId="{59E2355A-1EAB-4CCA-AC8F-02D9581B17F5}" srcOrd="10" destOrd="0" presId="urn:microsoft.com/office/officeart/2005/8/layout/radial6"/>
    <dgm:cxn modelId="{869A81B0-054A-4A0F-9878-8F1F7BE1DF03}" type="presParOf" srcId="{027325E2-23C6-4C06-858B-81D8D052A85E}" destId="{865A8E88-F3D1-4E89-BCE2-9EFAADBA6646}" srcOrd="11" destOrd="0" presId="urn:microsoft.com/office/officeart/2005/8/layout/radial6"/>
    <dgm:cxn modelId="{4CAC5A32-3B93-4126-8E5E-4B379610CEA5}" type="presParOf" srcId="{027325E2-23C6-4C06-858B-81D8D052A85E}" destId="{CF81F1FF-65F4-4B12-B585-A2C6DFD41A08}" srcOrd="12" destOrd="0" presId="urn:microsoft.com/office/officeart/2005/8/layout/radial6"/>
    <dgm:cxn modelId="{FC4D7474-D1BA-4FE2-A897-F2E34FC6486C}" type="presParOf" srcId="{027325E2-23C6-4C06-858B-81D8D052A85E}" destId="{DEF63668-B5CC-4B19-9781-A439DB715929}" srcOrd="13" destOrd="0" presId="urn:microsoft.com/office/officeart/2005/8/layout/radial6"/>
    <dgm:cxn modelId="{AE34E7E3-481C-4BF4-BCFF-E446C8D5A180}" type="presParOf" srcId="{027325E2-23C6-4C06-858B-81D8D052A85E}" destId="{FB6AF957-C5C6-42D6-B141-782B0688E00F}" srcOrd="14" destOrd="0" presId="urn:microsoft.com/office/officeart/2005/8/layout/radial6"/>
    <dgm:cxn modelId="{7C8DAF06-7387-4C7E-948F-354AA58B6A39}" type="presParOf" srcId="{027325E2-23C6-4C06-858B-81D8D052A85E}" destId="{0A99646A-DC8B-4820-AB30-806A2969E974}" srcOrd="15" destOrd="0" presId="urn:microsoft.com/office/officeart/2005/8/layout/radial6"/>
    <dgm:cxn modelId="{8F40C405-7447-405F-91A3-B18FD64A87F3}" type="presParOf" srcId="{027325E2-23C6-4C06-858B-81D8D052A85E}" destId="{DA035073-3C95-428D-888D-88D84B959E42}" srcOrd="16" destOrd="0" presId="urn:microsoft.com/office/officeart/2005/8/layout/radial6"/>
    <dgm:cxn modelId="{7ECF01E2-32B8-4128-8132-76D506E61875}" type="presParOf" srcId="{027325E2-23C6-4C06-858B-81D8D052A85E}" destId="{A69A1A16-AE82-48D0-8A32-22E5B79EE2CB}" srcOrd="17" destOrd="0" presId="urn:microsoft.com/office/officeart/2005/8/layout/radial6"/>
    <dgm:cxn modelId="{8FFE074E-3A5A-4DD6-9E70-EA6AD2AE34F1}" type="presParOf" srcId="{027325E2-23C6-4C06-858B-81D8D052A85E}" destId="{5CBFE174-2633-4C76-9E34-B9E6281630F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189B8-BB2D-4966-AC92-4630B46BEF93}">
      <dsp:nvSpPr>
        <dsp:cNvPr id="0" name=""/>
        <dsp:cNvSpPr/>
      </dsp:nvSpPr>
      <dsp:spPr>
        <a:xfrm>
          <a:off x="0" y="53912"/>
          <a:ext cx="12188825" cy="26977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2C357-FB70-4DCE-86A6-D789EB1144C0}">
      <dsp:nvSpPr>
        <dsp:cNvPr id="0" name=""/>
        <dsp:cNvSpPr/>
      </dsp:nvSpPr>
      <dsp:spPr>
        <a:xfrm>
          <a:off x="365664" y="201196"/>
          <a:ext cx="3580467" cy="31420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51591-3769-4ED1-8119-EECB59224126}">
      <dsp:nvSpPr>
        <dsp:cNvPr id="0" name=""/>
        <dsp:cNvSpPr/>
      </dsp:nvSpPr>
      <dsp:spPr>
        <a:xfrm rot="10800000">
          <a:off x="405765" y="3731146"/>
          <a:ext cx="3580467" cy="22638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t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 dirty="0" smtClean="0"/>
            <a:t>Ticaret Sekreterliği</a:t>
          </a:r>
          <a:endParaRPr lang="tr-TR" sz="4200" kern="1200" dirty="0"/>
        </a:p>
      </dsp:txBody>
      <dsp:txXfrm rot="10800000">
        <a:off x="475385" y="3731146"/>
        <a:ext cx="3441227" cy="2194188"/>
      </dsp:txXfrm>
    </dsp:sp>
    <dsp:sp modelId="{87B2A890-08CB-406C-9B31-1A2BCD81A48D}">
      <dsp:nvSpPr>
        <dsp:cNvPr id="0" name=""/>
        <dsp:cNvSpPr/>
      </dsp:nvSpPr>
      <dsp:spPr>
        <a:xfrm>
          <a:off x="4304178" y="179217"/>
          <a:ext cx="3580467" cy="321687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C2D5C-FC9B-4FD1-8506-7AC29EE04248}">
      <dsp:nvSpPr>
        <dsp:cNvPr id="0" name=""/>
        <dsp:cNvSpPr/>
      </dsp:nvSpPr>
      <dsp:spPr>
        <a:xfrm rot="10800000">
          <a:off x="4304894" y="3718089"/>
          <a:ext cx="3580467" cy="22768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t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 dirty="0" smtClean="0"/>
            <a:t>Hukuk Sekreterliği</a:t>
          </a:r>
          <a:endParaRPr lang="tr-TR" sz="4200" kern="1200" dirty="0"/>
        </a:p>
      </dsp:txBody>
      <dsp:txXfrm rot="10800000">
        <a:off x="4374915" y="3718089"/>
        <a:ext cx="3440425" cy="2206844"/>
      </dsp:txXfrm>
    </dsp:sp>
    <dsp:sp modelId="{4DFACE7C-24B2-405C-BCDE-AB33ECA5877F}">
      <dsp:nvSpPr>
        <dsp:cNvPr id="0" name=""/>
        <dsp:cNvSpPr/>
      </dsp:nvSpPr>
      <dsp:spPr>
        <a:xfrm>
          <a:off x="8242692" y="161738"/>
          <a:ext cx="3580467" cy="32548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7E6EA-78B9-4DF7-9A41-63F1C90BFDB3}">
      <dsp:nvSpPr>
        <dsp:cNvPr id="0" name=""/>
        <dsp:cNvSpPr/>
      </dsp:nvSpPr>
      <dsp:spPr>
        <a:xfrm rot="10800000">
          <a:off x="8254651" y="3686138"/>
          <a:ext cx="3580467" cy="23088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t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 dirty="0" smtClean="0"/>
            <a:t>Yönetici Sekreterliği</a:t>
          </a:r>
          <a:endParaRPr lang="tr-TR" sz="4200" kern="1200" dirty="0"/>
        </a:p>
      </dsp:txBody>
      <dsp:txXfrm rot="10800000">
        <a:off x="8325655" y="3686138"/>
        <a:ext cx="3438459" cy="2237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FE174-2633-4C76-9E34-B9E6281630FC}">
      <dsp:nvSpPr>
        <dsp:cNvPr id="0" name=""/>
        <dsp:cNvSpPr/>
      </dsp:nvSpPr>
      <dsp:spPr>
        <a:xfrm>
          <a:off x="823663" y="773409"/>
          <a:ext cx="5311180" cy="5311180"/>
        </a:xfrm>
        <a:prstGeom prst="blockArc">
          <a:avLst>
            <a:gd name="adj1" fmla="val 12600000"/>
            <a:gd name="adj2" fmla="val 16200000"/>
            <a:gd name="adj3" fmla="val 4514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9646A-DC8B-4820-AB30-806A2969E974}">
      <dsp:nvSpPr>
        <dsp:cNvPr id="0" name=""/>
        <dsp:cNvSpPr/>
      </dsp:nvSpPr>
      <dsp:spPr>
        <a:xfrm>
          <a:off x="823663" y="773409"/>
          <a:ext cx="5311180" cy="5311180"/>
        </a:xfrm>
        <a:prstGeom prst="blockArc">
          <a:avLst>
            <a:gd name="adj1" fmla="val 9000000"/>
            <a:gd name="adj2" fmla="val 12600000"/>
            <a:gd name="adj3" fmla="val 4514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1F1FF-65F4-4B12-B585-A2C6DFD41A08}">
      <dsp:nvSpPr>
        <dsp:cNvPr id="0" name=""/>
        <dsp:cNvSpPr/>
      </dsp:nvSpPr>
      <dsp:spPr>
        <a:xfrm>
          <a:off x="823663" y="773409"/>
          <a:ext cx="5311180" cy="5311180"/>
        </a:xfrm>
        <a:prstGeom prst="blockArc">
          <a:avLst>
            <a:gd name="adj1" fmla="val 5400000"/>
            <a:gd name="adj2" fmla="val 9000000"/>
            <a:gd name="adj3" fmla="val 4514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AE67E-6718-4FEB-B58F-524E280EC826}">
      <dsp:nvSpPr>
        <dsp:cNvPr id="0" name=""/>
        <dsp:cNvSpPr/>
      </dsp:nvSpPr>
      <dsp:spPr>
        <a:xfrm>
          <a:off x="823663" y="773409"/>
          <a:ext cx="5311180" cy="5311180"/>
        </a:xfrm>
        <a:prstGeom prst="blockArc">
          <a:avLst>
            <a:gd name="adj1" fmla="val 1800000"/>
            <a:gd name="adj2" fmla="val 5400000"/>
            <a:gd name="adj3" fmla="val 4514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BEF56-89B2-420D-888B-38DF83AF1D45}">
      <dsp:nvSpPr>
        <dsp:cNvPr id="0" name=""/>
        <dsp:cNvSpPr/>
      </dsp:nvSpPr>
      <dsp:spPr>
        <a:xfrm>
          <a:off x="823663" y="773409"/>
          <a:ext cx="5311180" cy="5311180"/>
        </a:xfrm>
        <a:prstGeom prst="blockArc">
          <a:avLst>
            <a:gd name="adj1" fmla="val 19800000"/>
            <a:gd name="adj2" fmla="val 1800000"/>
            <a:gd name="adj3" fmla="val 4514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DC414-F427-4721-AA99-74967B2EEB24}">
      <dsp:nvSpPr>
        <dsp:cNvPr id="0" name=""/>
        <dsp:cNvSpPr/>
      </dsp:nvSpPr>
      <dsp:spPr>
        <a:xfrm>
          <a:off x="823663" y="773409"/>
          <a:ext cx="5311180" cy="5311180"/>
        </a:xfrm>
        <a:prstGeom prst="blockArc">
          <a:avLst>
            <a:gd name="adj1" fmla="val 16200000"/>
            <a:gd name="adj2" fmla="val 19800000"/>
            <a:gd name="adj3" fmla="val 4514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002D5-010C-429B-8E83-03E155A5B707}">
      <dsp:nvSpPr>
        <dsp:cNvPr id="0" name=""/>
        <dsp:cNvSpPr/>
      </dsp:nvSpPr>
      <dsp:spPr>
        <a:xfrm>
          <a:off x="1701926" y="1917945"/>
          <a:ext cx="3554655" cy="3022109"/>
        </a:xfrm>
        <a:prstGeom prst="ellipse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noProof="0" dirty="0" smtClean="0"/>
            <a:t>İş Alanlarımız</a:t>
          </a:r>
          <a:endParaRPr lang="tr-TR" sz="3600" kern="1200" noProof="0" dirty="0"/>
        </a:p>
      </dsp:txBody>
      <dsp:txXfrm>
        <a:off x="2222493" y="2360523"/>
        <a:ext cx="2513521" cy="2136953"/>
      </dsp:txXfrm>
    </dsp:sp>
    <dsp:sp modelId="{706397F1-7B6F-4F90-B867-7FA944DD4D4B}">
      <dsp:nvSpPr>
        <dsp:cNvPr id="0" name=""/>
        <dsp:cNvSpPr/>
      </dsp:nvSpPr>
      <dsp:spPr>
        <a:xfrm>
          <a:off x="2646815" y="906"/>
          <a:ext cx="1664877" cy="166487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noProof="0" dirty="0" smtClean="0"/>
            <a:t>DEVLET</a:t>
          </a:r>
        </a:p>
      </dsp:txBody>
      <dsp:txXfrm>
        <a:off x="2890631" y="244722"/>
        <a:ext cx="1177245" cy="1177245"/>
      </dsp:txXfrm>
    </dsp:sp>
    <dsp:sp modelId="{A27097E0-CDDA-4F14-B4A0-15C77E71E412}">
      <dsp:nvSpPr>
        <dsp:cNvPr id="0" name=""/>
        <dsp:cNvSpPr/>
      </dsp:nvSpPr>
      <dsp:spPr>
        <a:xfrm>
          <a:off x="4894718" y="1298733"/>
          <a:ext cx="1664877" cy="1664877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noProof="0" dirty="0" smtClean="0"/>
            <a:t>BANKA</a:t>
          </a:r>
          <a:endParaRPr lang="tr-TR" sz="2400" kern="1200" noProof="0" dirty="0"/>
        </a:p>
      </dsp:txBody>
      <dsp:txXfrm>
        <a:off x="5138534" y="1542549"/>
        <a:ext cx="1177245" cy="1177245"/>
      </dsp:txXfrm>
    </dsp:sp>
    <dsp:sp modelId="{29583AF0-0E28-42A0-8D81-653A8B81695C}">
      <dsp:nvSpPr>
        <dsp:cNvPr id="0" name=""/>
        <dsp:cNvSpPr/>
      </dsp:nvSpPr>
      <dsp:spPr>
        <a:xfrm>
          <a:off x="4894718" y="3894388"/>
          <a:ext cx="1664877" cy="1664877"/>
        </a:xfrm>
        <a:prstGeom prst="ellipse">
          <a:avLst/>
        </a:prstGeom>
        <a:solidFill>
          <a:srgbClr val="00B050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noProof="0" dirty="0" smtClean="0"/>
            <a:t>İLETİŞİM</a:t>
          </a:r>
          <a:endParaRPr lang="tr-TR" sz="2400" kern="1200" noProof="0" dirty="0"/>
        </a:p>
      </dsp:txBody>
      <dsp:txXfrm>
        <a:off x="5138534" y="4138204"/>
        <a:ext cx="1177245" cy="1177245"/>
      </dsp:txXfrm>
    </dsp:sp>
    <dsp:sp modelId="{59E2355A-1EAB-4CCA-AC8F-02D9581B17F5}">
      <dsp:nvSpPr>
        <dsp:cNvPr id="0" name=""/>
        <dsp:cNvSpPr/>
      </dsp:nvSpPr>
      <dsp:spPr>
        <a:xfrm>
          <a:off x="2646815" y="5192215"/>
          <a:ext cx="1664877" cy="1664877"/>
        </a:xfrm>
        <a:prstGeom prst="ellipse">
          <a:avLst/>
        </a:prstGeom>
        <a:solidFill>
          <a:schemeClr val="accent3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noProof="0" dirty="0" smtClean="0"/>
            <a:t>ADALET</a:t>
          </a:r>
          <a:endParaRPr lang="tr-TR" sz="2400" kern="1200" noProof="0" dirty="0"/>
        </a:p>
      </dsp:txBody>
      <dsp:txXfrm>
        <a:off x="2890631" y="5436031"/>
        <a:ext cx="1177245" cy="1177245"/>
      </dsp:txXfrm>
    </dsp:sp>
    <dsp:sp modelId="{DEF63668-B5CC-4B19-9781-A439DB715929}">
      <dsp:nvSpPr>
        <dsp:cNvPr id="0" name=""/>
        <dsp:cNvSpPr/>
      </dsp:nvSpPr>
      <dsp:spPr>
        <a:xfrm>
          <a:off x="398912" y="3894388"/>
          <a:ext cx="1664877" cy="1664877"/>
        </a:xfrm>
        <a:prstGeom prst="ellipse">
          <a:avLst/>
        </a:prstGeom>
        <a:solidFill>
          <a:srgbClr val="0070C0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noProof="0" dirty="0" smtClean="0"/>
            <a:t>HUKUK</a:t>
          </a:r>
          <a:endParaRPr lang="tr-TR" sz="2400" kern="1200" noProof="0" dirty="0"/>
        </a:p>
      </dsp:txBody>
      <dsp:txXfrm>
        <a:off x="642728" y="4138204"/>
        <a:ext cx="1177245" cy="1177245"/>
      </dsp:txXfrm>
    </dsp:sp>
    <dsp:sp modelId="{DA035073-3C95-428D-888D-88D84B959E42}">
      <dsp:nvSpPr>
        <dsp:cNvPr id="0" name=""/>
        <dsp:cNvSpPr/>
      </dsp:nvSpPr>
      <dsp:spPr>
        <a:xfrm>
          <a:off x="398912" y="1298733"/>
          <a:ext cx="1664877" cy="1664877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noProof="0" dirty="0" smtClean="0"/>
            <a:t>SAĞLIK</a:t>
          </a:r>
          <a:endParaRPr lang="tr-TR" sz="2400" kern="1200" noProof="0" dirty="0"/>
        </a:p>
      </dsp:txBody>
      <dsp:txXfrm>
        <a:off x="642728" y="1542549"/>
        <a:ext cx="1177245" cy="1177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72FDD7E-EBAE-48B5-BAC3-813390DFEA40}" type="datetime1">
              <a:rPr lang="tr-TR" smtClean="0"/>
              <a:t>19.04.2019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DFEA5B-1183-4EF3-B6A5-DC9E52B66D30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9379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4769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39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072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2974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4404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485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2BF8185-2B62-42E8-8118-673F893A3F84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855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6370B0-4355-400F-BCAD-9979D1B98370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3565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6370B0-4355-400F-BCAD-9979D1B98370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641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6370B0-4355-400F-BCAD-9979D1B98370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52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6370B0-4355-400F-BCAD-9979D1B98370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423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6370B0-4355-400F-BCAD-9979D1B98370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948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6370B0-4355-400F-BCAD-9979D1B98370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1995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1AD7544-9C0C-4951-B882-E0BA614B834E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292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CFFE48-B1F7-4723-B546-925A6DB7D2CB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6770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D4D3E1-607F-4D69-824E-CF61F188897F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3183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D4D3E1-607F-4D69-824E-CF61F188897F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7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6370B0-4355-400F-BCAD-9979D1B98370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009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D4D3E1-607F-4D69-824E-CF61F188897F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0009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D4D3E1-607F-4D69-824E-CF61F188897F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92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D4D3E1-607F-4D69-824E-CF61F188897F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778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D4D3E1-607F-4D69-824E-CF61F188897F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4131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D4D3E1-607F-4D69-824E-CF61F188897F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9556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6370B0-4355-400F-BCAD-9979D1B98370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413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6BCB2F-AB6F-499C-951A-27FF9D6D8866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952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4AA6FAA-A316-4EAD-926F-80A179C9A81D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19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B4A84C-946C-412A-9754-CF31EBA94D12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086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A10CBA-B6E6-4994-979C-F115DF4E75CB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897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6370B0-4355-400F-BCAD-9979D1B98370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328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6370B0-4355-400F-BCAD-9979D1B98370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931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B16370B0-4355-400F-BCAD-9979D1B98370}" type="datetime1">
              <a:rPr lang="tr-TR" noProof="0" smtClean="0"/>
              <a:t>19.04.2019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23181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8" r:id="rId20"/>
    <p:sldLayoutId id="2147483779" r:id="rId21"/>
    <p:sldLayoutId id="2147483780" r:id="rId22"/>
    <p:sldLayoutId id="2147483781" r:id="rId23"/>
    <p:sldLayoutId id="2147483782" r:id="rId2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5230316" y="5157192"/>
            <a:ext cx="4956464" cy="646331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tr-TR" sz="3600" b="1" dirty="0" smtClean="0"/>
              <a:t>HOŞGELDİNİZ…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650829" y="78029"/>
            <a:ext cx="853906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BAFRA </a:t>
            </a:r>
            <a:r>
              <a:rPr lang="tr-TR" sz="5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ŞEHİT ERKUT YILMAZ MESLEKİ TEKNİK ANADOLU </a:t>
            </a:r>
            <a:r>
              <a:rPr lang="tr-TR" sz="5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LİSESİ</a:t>
            </a:r>
            <a:endParaRPr lang="tr-TR" sz="5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925155" y="3091684"/>
            <a:ext cx="74736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tr-TR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BÜRO YÖNETİMİ BÖLÜMÜ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0"/>
            <a:ext cx="3895067" cy="3895067"/>
          </a:xfrm>
          <a:prstGeom prst="ellipse">
            <a:avLst/>
          </a:prstGeom>
          <a:solidFill>
            <a:schemeClr val="bg2">
              <a:lumMod val="10000"/>
            </a:schemeClr>
          </a:solidFill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fredji-happy-life-background-vlog-calm-wi-bimp3indir.bi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1804" y="58035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29400" y="0"/>
            <a:ext cx="10385491" cy="1124744"/>
          </a:xfrm>
          <a:solidFill>
            <a:schemeClr val="accent6">
              <a:lumMod val="75000"/>
            </a:schemeClr>
          </a:solidFill>
        </p:spPr>
        <p:txBody>
          <a:bodyPr rtlCol="0" anchor="ctr"/>
          <a:lstStyle/>
          <a:p>
            <a:pPr algn="ctr"/>
            <a:r>
              <a:rPr lang="tr-TR" sz="2800" b="1" dirty="0"/>
              <a:t>ÖN LİSANS MEZUNİYET ALANLARINA GÖRE </a:t>
            </a:r>
            <a:r>
              <a:rPr lang="tr-TR" sz="3600" b="1" dirty="0">
                <a:solidFill>
                  <a:srgbClr val="FFC000"/>
                </a:solidFill>
              </a:rPr>
              <a:t>DİKEY GEÇİŞ </a:t>
            </a:r>
            <a:r>
              <a:rPr lang="tr-TR" sz="2800" b="1" dirty="0"/>
              <a:t>YAPILABİLECEK LİSANS PROGRAMLARI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10486900" cy="100811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13090"/>
            <a:ext cx="10414892" cy="59583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1"/>
            <a:ext cx="10414891" cy="230425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3177"/>
            <a:ext cx="10414892" cy="18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29400" y="0"/>
            <a:ext cx="10385491" cy="1124744"/>
          </a:xfrm>
          <a:solidFill>
            <a:schemeClr val="accent6">
              <a:lumMod val="75000"/>
            </a:schemeClr>
          </a:solidFill>
        </p:spPr>
        <p:txBody>
          <a:bodyPr rtlCol="0" anchor="ctr"/>
          <a:lstStyle/>
          <a:p>
            <a:pPr algn="ctr"/>
            <a:r>
              <a:rPr lang="tr-TR" sz="2800" b="1" dirty="0"/>
              <a:t>ÖN LİSANS MEZUNİYET ALANLARINA GÖRE </a:t>
            </a:r>
            <a:r>
              <a:rPr lang="tr-TR" sz="3600" b="1" dirty="0">
                <a:solidFill>
                  <a:srgbClr val="FFC000"/>
                </a:solidFill>
              </a:rPr>
              <a:t>DİKEY GEÇİŞ </a:t>
            </a:r>
            <a:r>
              <a:rPr lang="tr-TR" sz="2800" b="1" dirty="0"/>
              <a:t>YAPILABİLECEK LİSANS PROGRAMLARI 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10486900" cy="100811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" y="2136485"/>
            <a:ext cx="10456136" cy="2514044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29400" y="2882725"/>
            <a:ext cx="17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Çağrı Hizmetleri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" y="4650529"/>
            <a:ext cx="10457500" cy="220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9400" y="0"/>
            <a:ext cx="10385491" cy="1124744"/>
          </a:xfrm>
          <a:solidFill>
            <a:schemeClr val="accent6">
              <a:lumMod val="75000"/>
            </a:schemeClr>
          </a:solidFill>
        </p:spPr>
        <p:txBody>
          <a:bodyPr rtlCol="0" anchor="ctr"/>
          <a:lstStyle/>
          <a:p>
            <a:pPr algn="ctr"/>
            <a:r>
              <a:rPr lang="tr-TR" sz="2800" b="1" dirty="0"/>
              <a:t>ÖN LİSANS MEZUNİYET ALANLARINA GÖRE </a:t>
            </a:r>
            <a:r>
              <a:rPr lang="tr-TR" sz="3600" b="1" dirty="0">
                <a:solidFill>
                  <a:srgbClr val="FFC000"/>
                </a:solidFill>
              </a:rPr>
              <a:t>DİKEY GEÇİŞ </a:t>
            </a:r>
            <a:r>
              <a:rPr lang="tr-TR" sz="2800" b="1" dirty="0"/>
              <a:t>YAPILABİLECEK LİSANS PROGRAMLARI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10486900" cy="100811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" y="2132856"/>
            <a:ext cx="10474966" cy="72008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389"/>
            <a:ext cx="10486900" cy="203434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" y="4903733"/>
            <a:ext cx="10449510" cy="19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9400" y="0"/>
            <a:ext cx="10385491" cy="1124744"/>
          </a:xfrm>
          <a:solidFill>
            <a:schemeClr val="accent6">
              <a:lumMod val="75000"/>
            </a:schemeClr>
          </a:solidFill>
        </p:spPr>
        <p:txBody>
          <a:bodyPr rtlCol="0" anchor="ctr"/>
          <a:lstStyle/>
          <a:p>
            <a:pPr algn="ctr"/>
            <a:r>
              <a:rPr lang="tr-TR" sz="2800" b="1" dirty="0"/>
              <a:t>ÖN LİSANS MEZUNİYET ALANLARINA GÖRE </a:t>
            </a:r>
            <a:r>
              <a:rPr lang="tr-TR" sz="3600" b="1" dirty="0">
                <a:solidFill>
                  <a:srgbClr val="FFC000"/>
                </a:solidFill>
              </a:rPr>
              <a:t>DİKEY GEÇİŞ </a:t>
            </a:r>
            <a:r>
              <a:rPr lang="tr-TR" sz="2800" b="1" dirty="0"/>
              <a:t>YAPILABİLECEK LİSANS PROGRAMLARI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10486900" cy="100811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1048690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9400" y="0"/>
            <a:ext cx="10385491" cy="1124744"/>
          </a:xfrm>
          <a:solidFill>
            <a:schemeClr val="accent6">
              <a:lumMod val="75000"/>
            </a:schemeClr>
          </a:solidFill>
        </p:spPr>
        <p:txBody>
          <a:bodyPr rtlCol="0" anchor="ctr"/>
          <a:lstStyle/>
          <a:p>
            <a:pPr algn="ctr"/>
            <a:r>
              <a:rPr lang="tr-TR" sz="2800" b="1" dirty="0"/>
              <a:t>ÖN LİSANS MEZUNİYET ALANLARINA GÖRE </a:t>
            </a:r>
            <a:r>
              <a:rPr lang="tr-TR" sz="3600" b="1" dirty="0">
                <a:solidFill>
                  <a:srgbClr val="FFC000"/>
                </a:solidFill>
              </a:rPr>
              <a:t>DİKEY GEÇİŞ </a:t>
            </a:r>
            <a:r>
              <a:rPr lang="tr-TR" sz="2800" b="1" dirty="0"/>
              <a:t>YAPILABİLECEK LİSANS PROGRAMLARI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10486900" cy="100811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1048690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29400" y="0"/>
            <a:ext cx="10385491" cy="11247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4199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800" b="1" dirty="0" smtClean="0"/>
              <a:t>ÖN LİSANS MEZUNİYET ALANLARINA GÖRE </a:t>
            </a:r>
            <a:r>
              <a:rPr lang="tr-TR" sz="3600" b="1" dirty="0" smtClean="0">
                <a:solidFill>
                  <a:srgbClr val="FFC000"/>
                </a:solidFill>
              </a:rPr>
              <a:t>DİKEY GEÇİŞ </a:t>
            </a:r>
            <a:r>
              <a:rPr lang="tr-TR" sz="2800" b="1" dirty="0" smtClean="0"/>
              <a:t>YAPILABİLECEK LİSANS PROGRAMLARI </a:t>
            </a:r>
            <a:endParaRPr lang="tr-TR" sz="28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10486900" cy="100811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" y="2090372"/>
            <a:ext cx="10477975" cy="116722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600"/>
            <a:ext cx="10486900" cy="110750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083"/>
            <a:ext cx="10486900" cy="25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5919"/>
            <a:ext cx="10514820" cy="153910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" y="3633994"/>
            <a:ext cx="10518688" cy="1523198"/>
          </a:xfrm>
          <a:prstGeom prst="rect">
            <a:avLst/>
          </a:prstGeom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29400" y="0"/>
            <a:ext cx="10385491" cy="11247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4199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800" b="1" dirty="0" smtClean="0"/>
              <a:t>ÖN LİSANS MEZUNİYET ALANLARINA GÖRE </a:t>
            </a:r>
            <a:r>
              <a:rPr lang="tr-TR" sz="3600" b="1" dirty="0" smtClean="0">
                <a:solidFill>
                  <a:srgbClr val="FFC000"/>
                </a:solidFill>
              </a:rPr>
              <a:t>DİKEY GEÇİŞ </a:t>
            </a:r>
            <a:r>
              <a:rPr lang="tr-TR" sz="2800" b="1" dirty="0" smtClean="0"/>
              <a:t>YAPILABİLECEK LİSANS PROGRAMLARI </a:t>
            </a:r>
            <a:endParaRPr lang="tr-TR" sz="2800" b="1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1048690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9400" y="0"/>
            <a:ext cx="10385491" cy="1124744"/>
          </a:xfrm>
          <a:solidFill>
            <a:schemeClr val="accent6">
              <a:lumMod val="75000"/>
            </a:schemeClr>
          </a:solidFill>
        </p:spPr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C000"/>
                </a:solidFill>
              </a:rPr>
              <a:t>ATÖLYELERİMİZ…</a:t>
            </a:r>
            <a:endParaRPr lang="tr-TR" sz="2800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1041489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8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4744"/>
            <a:ext cx="10414891" cy="5733256"/>
          </a:xfrm>
          <a:prstGeom prst="rect">
            <a:avLst/>
          </a:prstGeom>
        </p:spPr>
      </p:pic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29400" y="0"/>
            <a:ext cx="10385491" cy="1124744"/>
          </a:xfrm>
          <a:solidFill>
            <a:schemeClr val="accent6">
              <a:lumMod val="75000"/>
            </a:schemeClr>
          </a:solidFill>
        </p:spPr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C000"/>
                </a:solidFill>
              </a:rPr>
              <a:t>ATÖLYELERİMİZ…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2969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>
          <a:xfrm>
            <a:off x="0" y="0"/>
            <a:ext cx="10385491" cy="11247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4199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600" b="1" dirty="0" smtClean="0">
                <a:solidFill>
                  <a:srgbClr val="FFC000"/>
                </a:solidFill>
              </a:rPr>
              <a:t>ETKİNLİKLERİMİZ…</a:t>
            </a:r>
            <a:endParaRPr lang="tr-TR" sz="2800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3"/>
            <a:ext cx="5014292" cy="273630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30" y="1136825"/>
            <a:ext cx="5256584" cy="272422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4472"/>
            <a:ext cx="5014292" cy="289352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39" y="3964472"/>
            <a:ext cx="5275075" cy="285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9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5302324" y="3701534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tr-TR" dirty="0" smtClean="0"/>
          </a:p>
        </p:txBody>
      </p:sp>
      <p:sp>
        <p:nvSpPr>
          <p:cNvPr id="7" name="Metin kutusu 6"/>
          <p:cNvSpPr txBox="1"/>
          <p:nvPr/>
        </p:nvSpPr>
        <p:spPr>
          <a:xfrm>
            <a:off x="-1" y="3485411"/>
            <a:ext cx="6310435" cy="17543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Hizmet üretimi eğitimi veren okulların  ortak buluştuğu alan BÜRO YÖNETİMİ…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0" y="-441178"/>
            <a:ext cx="12188825" cy="23083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endParaRPr lang="tr-TR" sz="4800" dirty="0" smtClean="0"/>
          </a:p>
          <a:p>
            <a:pPr algn="ctr"/>
            <a:r>
              <a:rPr lang="tr-TR" sz="4800" dirty="0" smtClean="0"/>
              <a:t>BÜRO YÖNETİMİ ALANI</a:t>
            </a:r>
          </a:p>
          <a:p>
            <a:pPr algn="ctr"/>
            <a:endParaRPr lang="tr-TR" sz="4800" dirty="0" smtClean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1867147"/>
            <a:ext cx="5878388" cy="499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0"/>
            <a:ext cx="8280920" cy="68580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413892" y="1268760"/>
            <a:ext cx="8280920" cy="1440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70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16454"/>
            <a:ext cx="6284590" cy="6857999"/>
          </a:xfrm>
        </p:spPr>
      </p:pic>
    </p:spTree>
    <p:extLst>
      <p:ext uri="{BB962C8B-B14F-4D97-AF65-F5344CB8AC3E}">
        <p14:creationId xmlns:p14="http://schemas.microsoft.com/office/powerpoint/2010/main" val="26487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0"/>
            <a:ext cx="6307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2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" y="32048"/>
            <a:ext cx="1218882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tr-TR" sz="4800" dirty="0" smtClean="0">
                <a:solidFill>
                  <a:schemeClr val="tx1"/>
                </a:solidFill>
              </a:rPr>
              <a:t>BÜRO YÖNETİMİ ALANI DALLARI</a:t>
            </a: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769896362"/>
              </p:ext>
            </p:extLst>
          </p:nvPr>
        </p:nvGraphicFramePr>
        <p:xfrm>
          <a:off x="0" y="863045"/>
          <a:ext cx="12188825" cy="599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iş dünyası ile ilgili görsel sonuc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44" y="1052736"/>
            <a:ext cx="3720943" cy="3240360"/>
          </a:xfrm>
          <a:prstGeom prst="rect">
            <a:avLst/>
          </a:prstGeom>
          <a:noFill/>
          <a:ln w="1905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1040532"/>
            <a:ext cx="3675202" cy="325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2926060" y="7389440"/>
            <a:ext cx="10971372" cy="1066800"/>
          </a:xfrm>
        </p:spPr>
        <p:txBody>
          <a:bodyPr rtlCol="0"/>
          <a:lstStyle/>
          <a:p>
            <a:pPr rtl="0"/>
            <a:r>
              <a:rPr lang="tr-TR" dirty="0" smtClean="0"/>
              <a:t>Güçlü Yönlerimiz</a:t>
            </a:r>
            <a:endParaRPr lang="tr-TR" dirty="0"/>
          </a:p>
        </p:txBody>
      </p:sp>
      <p:graphicFrame>
        <p:nvGraphicFramePr>
          <p:cNvPr id="8" name="Diyagram 7" descr="Radyal döngü, bir gruptaki 5 görev arasındaki ilişkiyi gösterir"/>
          <p:cNvGraphicFramePr/>
          <p:nvPr>
            <p:extLst>
              <p:ext uri="{D42A27DB-BD31-4B8C-83A1-F6EECF244321}">
                <p14:modId xmlns:p14="http://schemas.microsoft.com/office/powerpoint/2010/main" val="3577220654"/>
              </p:ext>
            </p:extLst>
          </p:nvPr>
        </p:nvGraphicFramePr>
        <p:xfrm>
          <a:off x="0" y="0"/>
          <a:ext cx="695850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0"/>
            <a:ext cx="5230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Resim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0"/>
            <a:ext cx="6624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16200000">
            <a:off x="-2096852" y="2096852"/>
            <a:ext cx="6858000" cy="2664296"/>
          </a:xfrm>
          <a:solidFill>
            <a:schemeClr val="accent6">
              <a:lumMod val="75000"/>
            </a:schemeClr>
          </a:solidFill>
        </p:spPr>
        <p:txBody>
          <a:bodyPr rtlCol="0" anchor="ctr"/>
          <a:lstStyle/>
          <a:p>
            <a:pPr algn="ctr" rtl="0"/>
            <a:r>
              <a:rPr lang="tr-TR" sz="4800" b="1" dirty="0" smtClean="0"/>
              <a:t>Üniversite Serüvenimiz</a:t>
            </a:r>
            <a:endParaRPr lang="tr-TR" sz="48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97" y="0"/>
            <a:ext cx="6454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4744"/>
            <a:ext cx="12188824" cy="5733255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0" y="55128"/>
            <a:ext cx="12188825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tr-TR" sz="5400" dirty="0" smtClean="0"/>
              <a:t>BÜRO YÖNETİMİ İŞ ALAN VE İLANLARI</a:t>
            </a:r>
          </a:p>
        </p:txBody>
      </p:sp>
    </p:spTree>
    <p:extLst>
      <p:ext uri="{BB962C8B-B14F-4D97-AF65-F5344CB8AC3E}">
        <p14:creationId xmlns:p14="http://schemas.microsoft.com/office/powerpoint/2010/main" val="30986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267</TotalTime>
  <Words>130</Words>
  <Application>Microsoft Office PowerPoint</Application>
  <PresentationFormat>Özel</PresentationFormat>
  <Paragraphs>39</Paragraphs>
  <Slides>20</Slides>
  <Notes>8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İyon</vt:lpstr>
      <vt:lpstr>PowerPoint Sunusu</vt:lpstr>
      <vt:lpstr>PowerPoint Sunusu</vt:lpstr>
      <vt:lpstr>PowerPoint Sunusu</vt:lpstr>
      <vt:lpstr>PowerPoint Sunusu</vt:lpstr>
      <vt:lpstr>PowerPoint Sunusu</vt:lpstr>
      <vt:lpstr>Güçlü Yönlerimiz</vt:lpstr>
      <vt:lpstr>PowerPoint Sunusu</vt:lpstr>
      <vt:lpstr>Üniversite Serüvenimiz</vt:lpstr>
      <vt:lpstr>PowerPoint Sunusu</vt:lpstr>
      <vt:lpstr>ÖN LİSANS MEZUNİYET ALANLARINA GÖRE DİKEY GEÇİŞ YAPILABİLECEK LİSANS PROGRAMLARI </vt:lpstr>
      <vt:lpstr>ÖN LİSANS MEZUNİYET ALANLARINA GÖRE DİKEY GEÇİŞ YAPILABİLECEK LİSANS PROGRAMLARI </vt:lpstr>
      <vt:lpstr>ÖN LİSANS MEZUNİYET ALANLARINA GÖRE DİKEY GEÇİŞ YAPILABİLECEK LİSANS PROGRAMLARI </vt:lpstr>
      <vt:lpstr>ÖN LİSANS MEZUNİYET ALANLARINA GÖRE DİKEY GEÇİŞ YAPILABİLECEK LİSANS PROGRAMLARI </vt:lpstr>
      <vt:lpstr>ÖN LİSANS MEZUNİYET ALANLARINA GÖRE DİKEY GEÇİŞ YAPILABİLECEK LİSANS PROGRAMLARI </vt:lpstr>
      <vt:lpstr>PowerPoint Sunusu</vt:lpstr>
      <vt:lpstr>PowerPoint Sunusu</vt:lpstr>
      <vt:lpstr>ATÖLYELERİMİZ…</vt:lpstr>
      <vt:lpstr>ATÖLYELERİMİZ…</vt:lpstr>
      <vt:lpstr>PowerPoint Sunusu</vt:lpstr>
      <vt:lpstr>PowerPoint Sunusu</vt:lpstr>
    </vt:vector>
  </TitlesOfParts>
  <Company>Katilimsiz.Com @ necooy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Ürün veya Hizmet Satışı</dc:title>
  <dc:creator>PİSİCAN</dc:creator>
  <cp:lastModifiedBy>CASPER</cp:lastModifiedBy>
  <cp:revision>27</cp:revision>
  <dcterms:created xsi:type="dcterms:W3CDTF">2019-04-16T20:07:47Z</dcterms:created>
  <dcterms:modified xsi:type="dcterms:W3CDTF">2019-04-19T10:45:51Z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